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94660"/>
  </p:normalViewPr>
  <p:slideViewPr>
    <p:cSldViewPr snapToGrid="0">
      <p:cViewPr>
        <p:scale>
          <a:sx n="60" d="100"/>
          <a:sy n="60" d="100"/>
        </p:scale>
        <p:origin x="92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2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3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5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8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0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1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5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1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8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9A436-D130-4C77-AE5F-3E6D622D020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A056C-D403-4393-B279-CC6B465D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7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8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8" y="85187"/>
            <a:ext cx="11819703" cy="66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5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88" y="85187"/>
            <a:ext cx="11709423" cy="66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" y="80211"/>
            <a:ext cx="11919283" cy="67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9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2" y="80211"/>
            <a:ext cx="11900617" cy="67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2" y="95285"/>
            <a:ext cx="11900617" cy="66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2" y="102242"/>
            <a:ext cx="11900617" cy="66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33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2" y="102242"/>
            <a:ext cx="11822697" cy="66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2" y="105713"/>
            <a:ext cx="11822697" cy="667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2" y="115309"/>
            <a:ext cx="11822697" cy="66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5" y="115309"/>
            <a:ext cx="11810431" cy="66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" y="0"/>
            <a:ext cx="1209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59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5" y="131763"/>
            <a:ext cx="11810431" cy="66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4" y="131763"/>
            <a:ext cx="11773752" cy="66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6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4" y="134439"/>
            <a:ext cx="11773752" cy="66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81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" y="144731"/>
            <a:ext cx="11700546" cy="66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7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3" y="144731"/>
            <a:ext cx="11663114" cy="66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34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3" y="173827"/>
            <a:ext cx="11663114" cy="65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91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7" y="173827"/>
            <a:ext cx="11626966" cy="65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08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7" y="177213"/>
            <a:ext cx="11626966" cy="65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6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" y="27084"/>
            <a:ext cx="12095702" cy="68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1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" y="43962"/>
            <a:ext cx="12095702" cy="67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7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" y="43962"/>
            <a:ext cx="12080433" cy="67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1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" y="47485"/>
            <a:ext cx="12080433" cy="67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5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" y="71240"/>
            <a:ext cx="12080433" cy="67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4" y="71240"/>
            <a:ext cx="11948391" cy="67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0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4" y="85187"/>
            <a:ext cx="11948391" cy="66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Maher</dc:creator>
  <cp:lastModifiedBy>Maher</cp:lastModifiedBy>
  <cp:revision>4</cp:revision>
  <dcterms:created xsi:type="dcterms:W3CDTF">2025-02-13T21:57:42Z</dcterms:created>
  <dcterms:modified xsi:type="dcterms:W3CDTF">2025-02-20T23:51:41Z</dcterms:modified>
</cp:coreProperties>
</file>